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58" r:id="rId5"/>
    <p:sldId id="259" r:id="rId6"/>
    <p:sldId id="266" r:id="rId7"/>
    <p:sldId id="260" r:id="rId8"/>
    <p:sldId id="267" r:id="rId9"/>
    <p:sldId id="268" r:id="rId10"/>
    <p:sldId id="270" r:id="rId11"/>
    <p:sldId id="262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1" r:id="rId22"/>
    <p:sldId id="282" r:id="rId23"/>
    <p:sldId id="283" r:id="rId24"/>
  </p:sldIdLst>
  <p:sldSz cx="12192000" cy="6858000"/>
  <p:notesSz cx="6858000" cy="9144000"/>
  <p:defaultTextStyle>
    <a:defPPr>
      <a:defRPr lang="en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0432FF"/>
    <a:srgbClr val="00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81"/>
    <p:restoredTop sz="94671"/>
  </p:normalViewPr>
  <p:slideViewPr>
    <p:cSldViewPr snapToGrid="0" snapToObjects="1">
      <p:cViewPr varScale="1">
        <p:scale>
          <a:sx n="79" d="100"/>
          <a:sy n="79" d="100"/>
        </p:scale>
        <p:origin x="224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21.png>
</file>

<file path=ppt/media/image129.png>
</file>

<file path=ppt/media/image13.svg>
</file>

<file path=ppt/media/image130.png>
</file>

<file path=ppt/media/image131.png>
</file>

<file path=ppt/media/image135.png>
</file>

<file path=ppt/media/image136.png>
</file>

<file path=ppt/media/image14.png>
</file>

<file path=ppt/media/image15.svg>
</file>

<file path=ppt/media/image154.png>
</file>

<file path=ppt/media/image156.png>
</file>

<file path=ppt/media/image16.png>
</file>

<file path=ppt/media/image29.tiff>
</file>

<file path=ppt/media/image30.tiff>
</file>

<file path=ppt/media/image31.png>
</file>

<file path=ppt/media/image32.png>
</file>

<file path=ppt/media/image62.png>
</file>

<file path=ppt/media/image8.png>
</file>

<file path=ppt/media/image9.png>
</file>

<file path=ppt/media/image9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D153F-29D6-364C-AD6A-11B75D4A93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EF2E1E-72A8-2542-9A55-91FDDDD08F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D5A38-1A68-2B4A-8190-904F534B4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F0B66-01B5-5A4A-A2A1-F34BE949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7ECC6-3EEE-E541-95AD-DBAE009D5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762466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DA25D-6BCF-9248-9414-1D3E5F98A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86523-1F08-1442-AF96-FE68FFB0C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A9AAB-36D2-4547-B4CF-8B0BE7125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115A6-6E06-964D-98C8-7EEC42174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96045-C42C-1C4E-84A4-9C1A1DAE2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134909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D64B46-82DD-154F-8442-491960FEDA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99F499-BF1B-9C42-BAA9-9C04CD3BC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2B7A5-5904-0C42-B61F-7B2C8D22E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2F00A-F7AA-964D-A654-8822BE34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198BB-6C24-3742-936F-18EB1E72E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03838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E9980-CB26-FC49-B842-DB29DB350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F8C68-BC96-3843-B8CA-D8B01DD88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6F2EA-3B21-E641-9A18-0AB63BBC2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10C93-4500-FC4A-BBCC-F99B73EC9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9B2E7-0AE4-F946-A1EA-AB294B44B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078380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7623F-0014-4D4C-9A5E-7677FCBF0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2DFB0-87CF-134A-BE4A-20B482DEA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2E793-2525-3048-95F3-94F109BC6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3DEA9-804D-F44E-9697-87E90AD03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E43CD-260B-6F41-9BC6-11910F05F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105128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9729-A026-2644-BF1C-D291C8F9B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4F13C-9AE7-0245-8EE7-944C9700EC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A063F9-57EB-3545-AED8-2982A142A0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873F85-D57A-E24D-8234-0B4768994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307E4-DABD-EC4E-99DE-AEC6A6EB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8D725-315E-4842-A896-80E9D7444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453373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D3CCF-7294-DC43-BCA9-F171A1F15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6EC41-0EEA-CE4F-961B-CB8F4045D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F9339-E8BB-8E40-8CCA-FEE1AB7AF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BF130D-A231-6642-AE93-9D3FC0A400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01006F-4773-6443-87BC-3F8FFF24A0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CC3348-E79C-6744-B5CF-49BED5121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23307-9088-B041-A5D4-2A1DA172A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A3366F-E7BF-DC46-8B83-8003DDD2E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067393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59E86-73CA-1545-8567-7EB798484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7F871-7E30-4D48-910B-2E366A09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DA785-BB71-C64D-B053-055953A69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2D0B0-0953-B246-B6B2-76EF6F22A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302992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5FA944-E7DB-F447-9D85-0B7B042F0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A9988C-8FC2-3244-A02D-70D19FA4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98163-91EF-9246-B811-33AD52854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715071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E4513-A4BA-3B4F-BAA7-91B99A5A9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E3814-330B-3849-A4AF-7BDA66069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BE2757-97DD-FD46-B029-98A657CD2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58488-58EA-C24B-958D-7DE78542C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90AE4-E9D2-694F-9921-1A9F4A18E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05E42-79D7-F347-9EF2-0784470E3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20085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8BFBC-A17A-0644-8DF0-676E7AFC0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F744CD-2E46-8D4F-89E4-7AED3757F9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CA630-30F9-154A-AD13-294BDE232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137BA-579C-F04A-BC46-D00781D3C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6F66DE-E045-274D-88CA-6028ADB57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84A77-BEBE-A046-94F6-D6525E2AB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683759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75D3D5-4840-B64D-8FB8-622516B20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61FC4F-8C83-2448-BA9F-17AA3475F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4DAAA-BDE6-2148-B563-458082ED2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E0D67-0A3B-ED48-B4DB-C0446852ED05}" type="datetimeFigureOut">
              <a:rPr lang="en-CO" smtClean="0"/>
              <a:t>8/9/20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7344B-624E-384A-B4C3-16D1AEEC1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30001-BC6B-5F4C-9E85-0ED8A4B0CC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348702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png"/><Relationship Id="rId5" Type="http://schemas.openxmlformats.org/officeDocument/2006/relationships/image" Target="../media/image4.emf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emf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image" Target="../media/image72.emf"/><Relationship Id="rId7" Type="http://schemas.openxmlformats.org/officeDocument/2006/relationships/image" Target="../media/image77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6.emf"/><Relationship Id="rId5" Type="http://schemas.openxmlformats.org/officeDocument/2006/relationships/image" Target="../media/image75.emf"/><Relationship Id="rId4" Type="http://schemas.openxmlformats.org/officeDocument/2006/relationships/image" Target="../media/image74.emf"/><Relationship Id="rId9" Type="http://schemas.openxmlformats.org/officeDocument/2006/relationships/image" Target="../media/image79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8.emf"/><Relationship Id="rId7" Type="http://schemas.openxmlformats.org/officeDocument/2006/relationships/image" Target="../media/image83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png"/><Relationship Id="rId3" Type="http://schemas.openxmlformats.org/officeDocument/2006/relationships/image" Target="../media/image81.emf"/><Relationship Id="rId7" Type="http://schemas.openxmlformats.org/officeDocument/2006/relationships/image" Target="../media/image90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9.emf"/><Relationship Id="rId5" Type="http://schemas.openxmlformats.org/officeDocument/2006/relationships/image" Target="../media/image88.emf"/><Relationship Id="rId10" Type="http://schemas.openxmlformats.org/officeDocument/2006/relationships/image" Target="../media/image93.emf"/><Relationship Id="rId4" Type="http://schemas.openxmlformats.org/officeDocument/2006/relationships/image" Target="../media/image83.emf"/><Relationship Id="rId9" Type="http://schemas.openxmlformats.org/officeDocument/2006/relationships/image" Target="../media/image92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6.emf"/><Relationship Id="rId13" Type="http://schemas.openxmlformats.org/officeDocument/2006/relationships/image" Target="../media/image101.emf"/><Relationship Id="rId3" Type="http://schemas.openxmlformats.org/officeDocument/2006/relationships/image" Target="../media/image81.emf"/><Relationship Id="rId7" Type="http://schemas.openxmlformats.org/officeDocument/2006/relationships/image" Target="../media/image95.emf"/><Relationship Id="rId12" Type="http://schemas.openxmlformats.org/officeDocument/2006/relationships/image" Target="../media/image100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4.emf"/><Relationship Id="rId11" Type="http://schemas.openxmlformats.org/officeDocument/2006/relationships/image" Target="../media/image99.emf"/><Relationship Id="rId5" Type="http://schemas.openxmlformats.org/officeDocument/2006/relationships/image" Target="../media/image93.emf"/><Relationship Id="rId15" Type="http://schemas.openxmlformats.org/officeDocument/2006/relationships/image" Target="../media/image103.emf"/><Relationship Id="rId10" Type="http://schemas.openxmlformats.org/officeDocument/2006/relationships/image" Target="../media/image98.emf"/><Relationship Id="rId4" Type="http://schemas.openxmlformats.org/officeDocument/2006/relationships/image" Target="../media/image83.emf"/><Relationship Id="rId9" Type="http://schemas.openxmlformats.org/officeDocument/2006/relationships/image" Target="../media/image97.emf"/><Relationship Id="rId14" Type="http://schemas.openxmlformats.org/officeDocument/2006/relationships/image" Target="../media/image10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3" Type="http://schemas.openxmlformats.org/officeDocument/2006/relationships/image" Target="../media/image81.emf"/><Relationship Id="rId7" Type="http://schemas.openxmlformats.org/officeDocument/2006/relationships/image" Target="../media/image105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4.emf"/><Relationship Id="rId5" Type="http://schemas.openxmlformats.org/officeDocument/2006/relationships/image" Target="../media/image93.emf"/><Relationship Id="rId4" Type="http://schemas.openxmlformats.org/officeDocument/2006/relationships/image" Target="../media/image83.emf"/><Relationship Id="rId9" Type="http://schemas.openxmlformats.org/officeDocument/2006/relationships/image" Target="../media/image107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3.emf"/><Relationship Id="rId13" Type="http://schemas.openxmlformats.org/officeDocument/2006/relationships/image" Target="../media/image118.emf"/><Relationship Id="rId3" Type="http://schemas.openxmlformats.org/officeDocument/2006/relationships/image" Target="../media/image108.emf"/><Relationship Id="rId7" Type="http://schemas.openxmlformats.org/officeDocument/2006/relationships/image" Target="../media/image112.emf"/><Relationship Id="rId12" Type="http://schemas.openxmlformats.org/officeDocument/2006/relationships/image" Target="../media/image117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1.emf"/><Relationship Id="rId11" Type="http://schemas.openxmlformats.org/officeDocument/2006/relationships/image" Target="../media/image116.emf"/><Relationship Id="rId5" Type="http://schemas.openxmlformats.org/officeDocument/2006/relationships/image" Target="../media/image110.emf"/><Relationship Id="rId10" Type="http://schemas.openxmlformats.org/officeDocument/2006/relationships/image" Target="../media/image115.emf"/><Relationship Id="rId4" Type="http://schemas.openxmlformats.org/officeDocument/2006/relationships/image" Target="../media/image109.emf"/><Relationship Id="rId9" Type="http://schemas.openxmlformats.org/officeDocument/2006/relationships/image" Target="../media/image114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emf"/><Relationship Id="rId3" Type="http://schemas.openxmlformats.org/officeDocument/2006/relationships/image" Target="../media/image119.emf"/><Relationship Id="rId7" Type="http://schemas.openxmlformats.org/officeDocument/2006/relationships/image" Target="../media/image123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2.emf"/><Relationship Id="rId11" Type="http://schemas.openxmlformats.org/officeDocument/2006/relationships/image" Target="../media/image127.emf"/><Relationship Id="rId5" Type="http://schemas.openxmlformats.org/officeDocument/2006/relationships/image" Target="../media/image121.png"/><Relationship Id="rId10" Type="http://schemas.openxmlformats.org/officeDocument/2006/relationships/image" Target="../media/image126.emf"/><Relationship Id="rId4" Type="http://schemas.openxmlformats.org/officeDocument/2006/relationships/image" Target="../media/image120.emf"/><Relationship Id="rId9" Type="http://schemas.openxmlformats.org/officeDocument/2006/relationships/image" Target="../media/image125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png"/><Relationship Id="rId3" Type="http://schemas.openxmlformats.org/officeDocument/2006/relationships/image" Target="../media/image119.emf"/><Relationship Id="rId7" Type="http://schemas.openxmlformats.org/officeDocument/2006/relationships/image" Target="../media/image130.png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9.png"/><Relationship Id="rId5" Type="http://schemas.openxmlformats.org/officeDocument/2006/relationships/image" Target="../media/image128.emf"/><Relationship Id="rId10" Type="http://schemas.openxmlformats.org/officeDocument/2006/relationships/image" Target="../media/image133.emf"/><Relationship Id="rId4" Type="http://schemas.openxmlformats.org/officeDocument/2006/relationships/image" Target="../media/image120.emf"/><Relationship Id="rId9" Type="http://schemas.openxmlformats.org/officeDocument/2006/relationships/image" Target="../media/image13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13" Type="http://schemas.openxmlformats.org/officeDocument/2006/relationships/image" Target="../media/image28.emf"/><Relationship Id="rId18" Type="http://schemas.openxmlformats.org/officeDocument/2006/relationships/image" Target="../media/image32.png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12" Type="http://schemas.openxmlformats.org/officeDocument/2006/relationships/image" Target="../media/image27.emf"/><Relationship Id="rId17" Type="http://schemas.openxmlformats.org/officeDocument/2006/relationships/image" Target="../media/image31.png"/><Relationship Id="rId2" Type="http://schemas.openxmlformats.org/officeDocument/2006/relationships/image" Target="../media/image17.emf"/><Relationship Id="rId16" Type="http://schemas.openxmlformats.org/officeDocument/2006/relationships/image" Target="../media/image30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emf"/><Relationship Id="rId11" Type="http://schemas.openxmlformats.org/officeDocument/2006/relationships/image" Target="../media/image26.emf"/><Relationship Id="rId5" Type="http://schemas.openxmlformats.org/officeDocument/2006/relationships/image" Target="../media/image20.emf"/><Relationship Id="rId15" Type="http://schemas.openxmlformats.org/officeDocument/2006/relationships/image" Target="../media/image29.tiff"/><Relationship Id="rId10" Type="http://schemas.openxmlformats.org/officeDocument/2006/relationships/image" Target="../media/image25.emf"/><Relationship Id="rId19" Type="http://schemas.openxmlformats.org/officeDocument/2006/relationships/image" Target="../media/image33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Relationship Id="rId1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3" Type="http://schemas.openxmlformats.org/officeDocument/2006/relationships/image" Target="../media/image128.emf"/><Relationship Id="rId7" Type="http://schemas.openxmlformats.org/officeDocument/2006/relationships/image" Target="../media/image136.png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5.png"/><Relationship Id="rId5" Type="http://schemas.openxmlformats.org/officeDocument/2006/relationships/image" Target="../media/image134.emf"/><Relationship Id="rId4" Type="http://schemas.openxmlformats.org/officeDocument/2006/relationships/image" Target="../media/image12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8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emf"/><Relationship Id="rId13" Type="http://schemas.openxmlformats.org/officeDocument/2006/relationships/image" Target="../media/image150.emf"/><Relationship Id="rId3" Type="http://schemas.openxmlformats.org/officeDocument/2006/relationships/image" Target="../media/image140.emf"/><Relationship Id="rId7" Type="http://schemas.openxmlformats.org/officeDocument/2006/relationships/image" Target="../media/image144.emf"/><Relationship Id="rId12" Type="http://schemas.openxmlformats.org/officeDocument/2006/relationships/image" Target="../media/image149.emf"/><Relationship Id="rId2" Type="http://schemas.openxmlformats.org/officeDocument/2006/relationships/image" Target="../media/image1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3.emf"/><Relationship Id="rId11" Type="http://schemas.openxmlformats.org/officeDocument/2006/relationships/image" Target="../media/image148.emf"/><Relationship Id="rId5" Type="http://schemas.openxmlformats.org/officeDocument/2006/relationships/image" Target="../media/image142.emf"/><Relationship Id="rId15" Type="http://schemas.openxmlformats.org/officeDocument/2006/relationships/image" Target="../media/image152.emf"/><Relationship Id="rId10" Type="http://schemas.openxmlformats.org/officeDocument/2006/relationships/image" Target="../media/image147.emf"/><Relationship Id="rId4" Type="http://schemas.openxmlformats.org/officeDocument/2006/relationships/image" Target="../media/image141.emf"/><Relationship Id="rId9" Type="http://schemas.openxmlformats.org/officeDocument/2006/relationships/image" Target="../media/image146.emf"/><Relationship Id="rId14" Type="http://schemas.openxmlformats.org/officeDocument/2006/relationships/image" Target="../media/image151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1.emf"/><Relationship Id="rId13" Type="http://schemas.openxmlformats.org/officeDocument/2006/relationships/image" Target="../media/image157.emf"/><Relationship Id="rId18" Type="http://schemas.openxmlformats.org/officeDocument/2006/relationships/image" Target="../media/image162.emf"/><Relationship Id="rId3" Type="http://schemas.openxmlformats.org/officeDocument/2006/relationships/image" Target="../media/image140.emf"/><Relationship Id="rId7" Type="http://schemas.openxmlformats.org/officeDocument/2006/relationships/image" Target="../media/image150.emf"/><Relationship Id="rId12" Type="http://schemas.openxmlformats.org/officeDocument/2006/relationships/image" Target="../media/image156.png"/><Relationship Id="rId17" Type="http://schemas.openxmlformats.org/officeDocument/2006/relationships/image" Target="../media/image161.emf"/><Relationship Id="rId2" Type="http://schemas.openxmlformats.org/officeDocument/2006/relationships/image" Target="../media/image139.emf"/><Relationship Id="rId16" Type="http://schemas.openxmlformats.org/officeDocument/2006/relationships/image" Target="../media/image16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9.emf"/><Relationship Id="rId11" Type="http://schemas.openxmlformats.org/officeDocument/2006/relationships/image" Target="../media/image155.emf"/><Relationship Id="rId5" Type="http://schemas.openxmlformats.org/officeDocument/2006/relationships/image" Target="../media/image148.emf"/><Relationship Id="rId15" Type="http://schemas.openxmlformats.org/officeDocument/2006/relationships/image" Target="../media/image159.emf"/><Relationship Id="rId10" Type="http://schemas.openxmlformats.org/officeDocument/2006/relationships/image" Target="../media/image154.png"/><Relationship Id="rId4" Type="http://schemas.openxmlformats.org/officeDocument/2006/relationships/image" Target="../media/image147.emf"/><Relationship Id="rId9" Type="http://schemas.openxmlformats.org/officeDocument/2006/relationships/image" Target="../media/image153.emf"/><Relationship Id="rId14" Type="http://schemas.openxmlformats.org/officeDocument/2006/relationships/image" Target="../media/image158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45.emf"/><Relationship Id="rId3" Type="http://schemas.openxmlformats.org/officeDocument/2006/relationships/image" Target="../media/image29.tiff"/><Relationship Id="rId7" Type="http://schemas.openxmlformats.org/officeDocument/2006/relationships/image" Target="../media/image39.emf"/><Relationship Id="rId12" Type="http://schemas.openxmlformats.org/officeDocument/2006/relationships/image" Target="../media/image44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emf"/><Relationship Id="rId11" Type="http://schemas.openxmlformats.org/officeDocument/2006/relationships/image" Target="../media/image43.emf"/><Relationship Id="rId5" Type="http://schemas.openxmlformats.org/officeDocument/2006/relationships/image" Target="../media/image37.emf"/><Relationship Id="rId10" Type="http://schemas.openxmlformats.org/officeDocument/2006/relationships/image" Target="../media/image42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image" Target="../media/image29.tiff"/><Relationship Id="rId7" Type="http://schemas.openxmlformats.org/officeDocument/2006/relationships/image" Target="../media/image4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emf"/><Relationship Id="rId11" Type="http://schemas.openxmlformats.org/officeDocument/2006/relationships/image" Target="../media/image50.emf"/><Relationship Id="rId5" Type="http://schemas.openxmlformats.org/officeDocument/2006/relationships/image" Target="../media/image41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8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image" Target="../media/image29.tiff"/><Relationship Id="rId7" Type="http://schemas.openxmlformats.org/officeDocument/2006/relationships/image" Target="../media/image51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emf"/><Relationship Id="rId5" Type="http://schemas.openxmlformats.org/officeDocument/2006/relationships/image" Target="../media/image41.emf"/><Relationship Id="rId4" Type="http://schemas.openxmlformats.org/officeDocument/2006/relationships/image" Target="../media/image39.emf"/><Relationship Id="rId9" Type="http://schemas.openxmlformats.org/officeDocument/2006/relationships/image" Target="../media/image5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3" Type="http://schemas.openxmlformats.org/officeDocument/2006/relationships/image" Target="../media/image30.tiff"/><Relationship Id="rId7" Type="http://schemas.openxmlformats.org/officeDocument/2006/relationships/image" Target="../media/image31.png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Relationship Id="rId9" Type="http://schemas.openxmlformats.org/officeDocument/2006/relationships/image" Target="../media/image59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3" Type="http://schemas.openxmlformats.org/officeDocument/2006/relationships/image" Target="../media/image30.tiff"/><Relationship Id="rId7" Type="http://schemas.openxmlformats.org/officeDocument/2006/relationships/image" Target="../media/image63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30.tiff"/><Relationship Id="rId7" Type="http://schemas.openxmlformats.org/officeDocument/2006/relationships/image" Target="../media/image67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E5F4AE9-586E-0644-B3AF-E876C183AE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6000"/>
          </a:blip>
          <a:srcRect t="8000" b="12683"/>
          <a:stretch/>
        </p:blipFill>
        <p:spPr>
          <a:xfrm>
            <a:off x="-797524" y="0"/>
            <a:ext cx="13372679" cy="36321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CEA0A5-CB5B-944B-85E5-4DFE30A90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4066" y="3864633"/>
            <a:ext cx="7483862" cy="3077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BBD74C-1778-1B49-94AB-E19FA9E51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170" y="5101956"/>
            <a:ext cx="1979651" cy="354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E3E18D-E2C2-E246-A4D3-AE677AD6F8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5548" y="4481652"/>
            <a:ext cx="5620897" cy="3109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91372B-E9DC-D54E-B1BB-02795F7A01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2467" y="1183579"/>
            <a:ext cx="5366065" cy="4529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B802FF-D9F4-7A42-8203-8D55E54A22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14289" y="409827"/>
            <a:ext cx="8763422" cy="4529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D11284-0814-CA43-AEE8-3C71C54182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0547" y="2716870"/>
            <a:ext cx="3390900" cy="355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8A29E-9C67-BA42-B997-AD947B5EBA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84877" y="5403922"/>
            <a:ext cx="2107123" cy="116056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081458F-C940-654F-8702-1E01DE11D6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4066" y="5845804"/>
            <a:ext cx="889142" cy="88914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FA183577-4123-2646-87A7-ED5C763C63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2510" y="5279082"/>
            <a:ext cx="1324057" cy="148784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2918B7C7-E54C-9B45-B3F1-DE709F175D9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330318" y="5857243"/>
            <a:ext cx="731520" cy="731520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16112851-389D-1F41-AF3C-3C89C9E6F5D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037058" y="5940355"/>
            <a:ext cx="1503989" cy="59538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E65A5F0-4F2A-9243-BBFB-D0D8BA845F1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346713" y="5855182"/>
            <a:ext cx="750774" cy="73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168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895ECE-E69E-D345-A287-93DE659BE2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8F00">
              <a:alpha val="10000"/>
            </a:srgbClr>
          </a:solidFill>
          <a:ln>
            <a:solidFill>
              <a:srgbClr val="008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6F1BF6-6DC8-0840-8760-03CD283EE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919" y="3122198"/>
            <a:ext cx="7642163" cy="61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435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C4A215A-02FC-C84A-BC07-D76C9872B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11" y="1260153"/>
            <a:ext cx="11396474" cy="6871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B20C24-19D1-1242-8A64-C9C478547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6059" y="2348704"/>
            <a:ext cx="6965570" cy="4245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4E14E8-F48D-5E41-88BD-A59791E1E4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147" y="3304314"/>
            <a:ext cx="10571399" cy="315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305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B20C24-19D1-1242-8A64-C9C478547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215" y="1233582"/>
            <a:ext cx="6965570" cy="4245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274609-A192-5D40-A0BA-09EA0C9FB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382" y="2118382"/>
            <a:ext cx="10125236" cy="4349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ADBCDB-20D1-8C4F-9375-42156AC95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0158" y="3164476"/>
            <a:ext cx="7453351" cy="6484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8F8040-3BAE-1349-9276-49D2F08B3C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180" y="4388901"/>
            <a:ext cx="11329639" cy="7143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AA674D-5FF9-8045-B009-1F82D56DD8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910" y="2933700"/>
            <a:ext cx="3695700" cy="9906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7D6461F-88E0-6649-8BC3-4E71BE7E5641}"/>
              </a:ext>
            </a:extLst>
          </p:cNvPr>
          <p:cNvGrpSpPr/>
          <p:nvPr/>
        </p:nvGrpSpPr>
        <p:grpSpPr>
          <a:xfrm>
            <a:off x="356910" y="5489854"/>
            <a:ext cx="7225990" cy="1018718"/>
            <a:chOff x="356910" y="5489854"/>
            <a:chExt cx="7225990" cy="1018718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362CD0BC-1A29-9E49-B634-B10FA133FA40}"/>
                </a:ext>
              </a:extLst>
            </p:cNvPr>
            <p:cNvSpPr/>
            <p:nvPr/>
          </p:nvSpPr>
          <p:spPr>
            <a:xfrm>
              <a:off x="356910" y="5489854"/>
              <a:ext cx="7225990" cy="1018718"/>
            </a:xfrm>
            <a:prstGeom prst="roundRect">
              <a:avLst/>
            </a:prstGeom>
            <a:solidFill>
              <a:srgbClr val="008F00">
                <a:alpha val="10000"/>
              </a:srgbClr>
            </a:solidFill>
            <a:ln>
              <a:solidFill>
                <a:srgbClr val="008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14F83FB-937B-884C-A4B1-8D58D5DF8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06314" y="5579147"/>
              <a:ext cx="6527181" cy="840132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2C0ADF34-FE79-FB43-B156-6937EF5777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99073" y="5648496"/>
            <a:ext cx="3542922" cy="55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371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7D6461F-88E0-6649-8BC3-4E71BE7E5641}"/>
              </a:ext>
            </a:extLst>
          </p:cNvPr>
          <p:cNvGrpSpPr/>
          <p:nvPr/>
        </p:nvGrpSpPr>
        <p:grpSpPr>
          <a:xfrm>
            <a:off x="408949" y="1110253"/>
            <a:ext cx="7225990" cy="1018718"/>
            <a:chOff x="356910" y="5489854"/>
            <a:chExt cx="7225990" cy="1018718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362CD0BC-1A29-9E49-B634-B10FA133FA40}"/>
                </a:ext>
              </a:extLst>
            </p:cNvPr>
            <p:cNvSpPr/>
            <p:nvPr/>
          </p:nvSpPr>
          <p:spPr>
            <a:xfrm>
              <a:off x="356910" y="5489854"/>
              <a:ext cx="7225990" cy="1018718"/>
            </a:xfrm>
            <a:prstGeom prst="roundRect">
              <a:avLst/>
            </a:prstGeom>
            <a:solidFill>
              <a:srgbClr val="008F00">
                <a:alpha val="10000"/>
              </a:srgbClr>
            </a:solidFill>
            <a:ln>
              <a:solidFill>
                <a:srgbClr val="008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14F83FB-937B-884C-A4B1-8D58D5DF8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6314" y="5579147"/>
              <a:ext cx="6527181" cy="840132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F1DEAD6-FCEB-D74A-893C-EDE9555D6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0" y="2380437"/>
            <a:ext cx="10995102" cy="3253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C29492-CC27-CD4C-826A-C0A424B873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910" y="3009900"/>
            <a:ext cx="10718800" cy="419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ACFF81-218F-D84F-8881-21CE9B0989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910" y="3733107"/>
            <a:ext cx="6928624" cy="3127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860986A-FF17-6045-9A97-B3743C0653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910" y="4349997"/>
            <a:ext cx="5687051" cy="74648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4FE24EB-86B4-C34F-9378-D2E4A5E744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910" y="5172108"/>
            <a:ext cx="5441724" cy="318964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1735B2-BC2F-7E49-8197-173078F6129A}"/>
              </a:ext>
            </a:extLst>
          </p:cNvPr>
          <p:cNvCxnSpPr/>
          <p:nvPr/>
        </p:nvCxnSpPr>
        <p:spPr>
          <a:xfrm>
            <a:off x="6869151" y="4723240"/>
            <a:ext cx="4163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1B8E3D1-E5FA-714A-8236-99457B6CDDB5}"/>
              </a:ext>
            </a:extLst>
          </p:cNvPr>
          <p:cNvCxnSpPr/>
          <p:nvPr/>
        </p:nvCxnSpPr>
        <p:spPr>
          <a:xfrm>
            <a:off x="6378498" y="5096484"/>
            <a:ext cx="0" cy="394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BE900923-9A02-5F48-9B31-DD71A05D03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34939" y="4290113"/>
            <a:ext cx="4017249" cy="86625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2453DD5-CBF9-5A4C-B614-F938E17AF85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22194" y="5746565"/>
            <a:ext cx="5229994" cy="86625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04B304C-D621-1440-BEBE-AB852C710F1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6910" y="5778624"/>
            <a:ext cx="5687051" cy="81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049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C29492-CC27-CD4C-826A-C0A424B87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10" y="1096504"/>
            <a:ext cx="10718800" cy="419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860986A-FF17-6045-9A97-B3743C065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0" y="1902739"/>
            <a:ext cx="5687051" cy="746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F4C0023-575E-1443-9052-7054765DB2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2280" y="5030233"/>
            <a:ext cx="3193430" cy="7912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672715-DFF4-8C40-BDD1-BCBD624DAF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3882" y="5821525"/>
            <a:ext cx="4623812" cy="7912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980A4C-B06B-3949-AA92-9A42C02C81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82280" y="1716867"/>
            <a:ext cx="3193430" cy="233228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080DE3-830A-214F-8C1F-9B29CE6E8731}"/>
              </a:ext>
            </a:extLst>
          </p:cNvPr>
          <p:cNvCxnSpPr/>
          <p:nvPr/>
        </p:nvCxnSpPr>
        <p:spPr>
          <a:xfrm>
            <a:off x="6556917" y="1902739"/>
            <a:ext cx="0" cy="4364246"/>
          </a:xfrm>
          <a:prstGeom prst="line">
            <a:avLst/>
          </a:prstGeom>
          <a:ln>
            <a:solidFill>
              <a:srgbClr val="008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0672BA5-C32C-504E-B23B-617B5E5FD4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34987" y="2151358"/>
            <a:ext cx="1688015" cy="26592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BC79FC9-353D-B14B-B5A2-FD6C23572BC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8688" y="3300468"/>
            <a:ext cx="5687049" cy="72519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027E18-57BC-754A-A236-E2C6176335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894" y="4676905"/>
            <a:ext cx="4545901" cy="107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81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ECA3BB0-3ED2-3249-BDA8-7AB505F09BA4}"/>
              </a:ext>
            </a:extLst>
          </p:cNvPr>
          <p:cNvSpPr/>
          <p:nvPr/>
        </p:nvSpPr>
        <p:spPr>
          <a:xfrm>
            <a:off x="6519784" y="5151576"/>
            <a:ext cx="5501231" cy="1449659"/>
          </a:xfrm>
          <a:prstGeom prst="roundRect">
            <a:avLst/>
          </a:prstGeom>
          <a:solidFill>
            <a:srgbClr val="008F00">
              <a:alpha val="10000"/>
            </a:srgbClr>
          </a:solidFill>
          <a:ln>
            <a:solidFill>
              <a:srgbClr val="008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9947D79-CF94-6E47-8858-3E01F3F35006}"/>
              </a:ext>
            </a:extLst>
          </p:cNvPr>
          <p:cNvSpPr/>
          <p:nvPr/>
        </p:nvSpPr>
        <p:spPr>
          <a:xfrm>
            <a:off x="448625" y="5151576"/>
            <a:ext cx="2436288" cy="1449659"/>
          </a:xfrm>
          <a:prstGeom prst="roundRect">
            <a:avLst/>
          </a:prstGeom>
          <a:solidFill>
            <a:srgbClr val="008F00">
              <a:alpha val="10000"/>
            </a:srgbClr>
          </a:solidFill>
          <a:ln>
            <a:solidFill>
              <a:srgbClr val="008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A738465-2809-1942-8F16-5ACF9C5CFB64}"/>
              </a:ext>
            </a:extLst>
          </p:cNvPr>
          <p:cNvSpPr/>
          <p:nvPr/>
        </p:nvSpPr>
        <p:spPr>
          <a:xfrm>
            <a:off x="3307037" y="5151576"/>
            <a:ext cx="2899117" cy="1449659"/>
          </a:xfrm>
          <a:prstGeom prst="roundRect">
            <a:avLst/>
          </a:prstGeom>
          <a:solidFill>
            <a:srgbClr val="008F00">
              <a:alpha val="10000"/>
            </a:srgbClr>
          </a:solidFill>
          <a:ln>
            <a:solidFill>
              <a:srgbClr val="008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C29492-CC27-CD4C-826A-C0A424B87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10" y="1096504"/>
            <a:ext cx="10718800" cy="419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860986A-FF17-6045-9A97-B3743C065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0" y="1902739"/>
            <a:ext cx="5687051" cy="74648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027E18-57BC-754A-A236-E2C6176335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0645" y="1650079"/>
            <a:ext cx="4545901" cy="10726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E3252A-D979-B843-80B9-55BD83ACD9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371" y="2957411"/>
            <a:ext cx="10919593" cy="304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26D6E5-59CC-C548-B7F3-CDF0378151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3371" y="3903340"/>
            <a:ext cx="4454214" cy="3012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3699A1-1869-B24B-A769-7643873A78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9541" y="3503070"/>
            <a:ext cx="6479088" cy="11017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73AEF0-6B24-2A4E-BBFF-3C41AB26B1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95690" y="4604818"/>
            <a:ext cx="2899117" cy="3012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08DE190-2057-8F42-B5D2-43D2566D17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0749" y="5876406"/>
            <a:ext cx="1659053" cy="4879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E4743AD-FBCA-F049-A147-9C7D38C99F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20667" y="5806236"/>
            <a:ext cx="2222500" cy="520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8A90D7D-BD39-7D48-875F-AACAD637B38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698124" y="5915987"/>
            <a:ext cx="5106598" cy="48154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C22975-9859-0C44-8F52-4E65548CD04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1579" y="5387677"/>
            <a:ext cx="1668223" cy="30120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87BD20D-7C79-144B-A05E-731FAB2D826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910898" y="5306296"/>
            <a:ext cx="1691393" cy="30120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92E382D-C041-DE47-A002-7F8339B94E2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390247" y="5281715"/>
            <a:ext cx="1555414" cy="44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566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D59FB14-F9AA-9346-9A0D-F7F1BA6B2CF6}"/>
              </a:ext>
            </a:extLst>
          </p:cNvPr>
          <p:cNvSpPr/>
          <p:nvPr/>
        </p:nvSpPr>
        <p:spPr>
          <a:xfrm>
            <a:off x="356910" y="3858322"/>
            <a:ext cx="11463383" cy="1204332"/>
          </a:xfrm>
          <a:prstGeom prst="roundRect">
            <a:avLst/>
          </a:prstGeom>
          <a:solidFill>
            <a:srgbClr val="008F00">
              <a:alpha val="10000"/>
            </a:srgbClr>
          </a:solidFill>
          <a:ln>
            <a:solidFill>
              <a:srgbClr val="008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C29492-CC27-CD4C-826A-C0A424B87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10" y="1096504"/>
            <a:ext cx="10718800" cy="419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860986A-FF17-6045-9A97-B3743C065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0" y="1902739"/>
            <a:ext cx="5687051" cy="74648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027E18-57BC-754A-A236-E2C6176335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0645" y="1650079"/>
            <a:ext cx="4545901" cy="10726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E12FF5-E120-D641-BC51-95EDE836FC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8695" y="3009900"/>
            <a:ext cx="6938807" cy="3333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ADC1BF-4432-8144-B028-6BF203C5C6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732" y="4049013"/>
            <a:ext cx="6115594" cy="8445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F1B087-B302-4E44-A8C6-78D509F23A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8777" y="4148317"/>
            <a:ext cx="4068491" cy="4497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D8F5188-B7A4-8E49-8CBF-8148786EFC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8695" y="5678383"/>
            <a:ext cx="11178979" cy="62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3687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BD783E-A786-824B-86A0-6C84401D0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10" y="1035667"/>
            <a:ext cx="2387600" cy="419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48B100-18E0-2A4E-B5A4-3EFBD04D7A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753" y="2046566"/>
            <a:ext cx="10880493" cy="8422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21F2BB-16C7-424C-9B3F-2EEDBE1AA2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753" y="1635729"/>
            <a:ext cx="4741437" cy="255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4F016B-2FFA-B546-9AD2-B20DBC5B50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2162" y="4814405"/>
            <a:ext cx="3648618" cy="2550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B0D027-9E37-E241-9B97-CB1BE57D8E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9599" y="4772688"/>
            <a:ext cx="4476990" cy="36299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2214627-B662-304F-8858-0A2AC974ECB8}"/>
              </a:ext>
            </a:extLst>
          </p:cNvPr>
          <p:cNvGrpSpPr/>
          <p:nvPr/>
        </p:nvGrpSpPr>
        <p:grpSpPr>
          <a:xfrm>
            <a:off x="7870437" y="966749"/>
            <a:ext cx="3325387" cy="842214"/>
            <a:chOff x="7870437" y="966749"/>
            <a:chExt cx="3325387" cy="84221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C88A595-2E9C-D94D-81DD-BFC784904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99073" y="1143536"/>
              <a:ext cx="2954918" cy="379786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F4853F0-2073-4048-A955-44E80D7950F9}"/>
                </a:ext>
              </a:extLst>
            </p:cNvPr>
            <p:cNvSpPr/>
            <p:nvPr/>
          </p:nvSpPr>
          <p:spPr>
            <a:xfrm>
              <a:off x="7870437" y="966749"/>
              <a:ext cx="3325387" cy="842214"/>
            </a:xfrm>
            <a:prstGeom prst="rect">
              <a:avLst/>
            </a:prstGeom>
            <a:noFill/>
            <a:ln>
              <a:solidFill>
                <a:srgbClr val="008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193B558-D007-9347-A3E4-4058FD6FC526}"/>
              </a:ext>
            </a:extLst>
          </p:cNvPr>
          <p:cNvSpPr/>
          <p:nvPr/>
        </p:nvSpPr>
        <p:spPr>
          <a:xfrm>
            <a:off x="10557107" y="1935929"/>
            <a:ext cx="1007326" cy="797776"/>
          </a:xfrm>
          <a:prstGeom prst="rect">
            <a:avLst/>
          </a:prstGeom>
          <a:noFill/>
          <a:ln>
            <a:solidFill>
              <a:srgbClr val="008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5E2AD8D-402C-D042-BEE1-83AC496CC8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5753" y="3128774"/>
            <a:ext cx="4741437" cy="25005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B6265C8-9115-D746-B7D4-81FDD58FD8A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49764" y="3680468"/>
            <a:ext cx="4360708" cy="4820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FF8FFFB-7953-394D-84F5-6D5EFD80F9D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1528" y="3677692"/>
            <a:ext cx="6067193" cy="8378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350D59F-E59C-F949-AF3B-869AA311544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95902" y="5512771"/>
            <a:ext cx="6064384" cy="7569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A67A5AE-1B53-3A4A-91A8-619F9D29BF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31714" y="5512771"/>
            <a:ext cx="5600013" cy="72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098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F1F7F8-E5E1-E044-A0AF-B0B1104E3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10" y="1072066"/>
            <a:ext cx="1993900" cy="43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D8B3E1-6D0A-9A41-9720-E592341A0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0" y="1717145"/>
            <a:ext cx="6266914" cy="3211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281891-9CB3-C549-A419-1AB6532BA8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3439" y="2446183"/>
            <a:ext cx="9457938" cy="4166634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59643EE-CEC1-A044-B8CF-09680DEB9BDF}"/>
              </a:ext>
            </a:extLst>
          </p:cNvPr>
          <p:cNvGrpSpPr/>
          <p:nvPr/>
        </p:nvGrpSpPr>
        <p:grpSpPr>
          <a:xfrm>
            <a:off x="9025914" y="442095"/>
            <a:ext cx="1338900" cy="416692"/>
            <a:chOff x="8630976" y="754566"/>
            <a:chExt cx="1005935" cy="31306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6588E47-EDB5-F846-8141-333C54E04E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30976" y="765032"/>
              <a:ext cx="237172" cy="237172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3C21532-3A2E-9B40-A75F-01ED3A8B823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68148" y="754566"/>
              <a:ext cx="257544" cy="24763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44EDE8E-4409-0C49-856C-C057D6BC4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25692" y="754566"/>
              <a:ext cx="237172" cy="31306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98480F7-7223-3240-AC19-10F554762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369462" y="765032"/>
              <a:ext cx="267449" cy="247638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2CFAE517-8834-4E49-BC45-92BFFF69CF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90090" y="1213861"/>
            <a:ext cx="4015847" cy="2983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809DB47-9AA5-B94F-9DB5-FBD4224D223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90090" y="1680144"/>
            <a:ext cx="4268458" cy="37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31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F1F7F8-E5E1-E044-A0AF-B0B1104E3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10" y="1072066"/>
            <a:ext cx="1993900" cy="43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D8B3E1-6D0A-9A41-9720-E592341A0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10" y="1717145"/>
            <a:ext cx="6266914" cy="3211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6B0664-1CCF-DC4C-A287-DD115A349D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7672" y="858787"/>
            <a:ext cx="1130300" cy="41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8A70FA-BD34-A743-A7B2-530D2CA3EF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9073" y="26603"/>
            <a:ext cx="2778599" cy="21936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F8C161D-22FF-BB44-835E-0954334466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910" y="2718317"/>
            <a:ext cx="7376773" cy="359425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14E510F-F4FC-1C4A-B43E-AE1F6CCA0F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16486" y="4464321"/>
            <a:ext cx="3634484" cy="2393679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B2A5C87-7E2A-DB46-8662-C82EF3C5BFA6}"/>
              </a:ext>
            </a:extLst>
          </p:cNvPr>
          <p:cNvCxnSpPr/>
          <p:nvPr/>
        </p:nvCxnSpPr>
        <p:spPr>
          <a:xfrm>
            <a:off x="7733683" y="5799221"/>
            <a:ext cx="265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F25A0A9D-A8D0-1C40-8AC0-D6BCA298AD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4873" y="4202624"/>
            <a:ext cx="1885950" cy="332240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C975C96-7FFC-B840-AE44-F827811C128A}"/>
              </a:ext>
            </a:extLst>
          </p:cNvPr>
          <p:cNvCxnSpPr/>
          <p:nvPr/>
        </p:nvCxnSpPr>
        <p:spPr>
          <a:xfrm flipV="1">
            <a:off x="7866378" y="3946358"/>
            <a:ext cx="531664" cy="288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575F290-48F5-7145-89AC-D6F27A433096}"/>
              </a:ext>
            </a:extLst>
          </p:cNvPr>
          <p:cNvGrpSpPr/>
          <p:nvPr/>
        </p:nvGrpSpPr>
        <p:grpSpPr>
          <a:xfrm>
            <a:off x="9108011" y="3016323"/>
            <a:ext cx="2364999" cy="949285"/>
            <a:chOff x="8909323" y="2615501"/>
            <a:chExt cx="2364999" cy="949285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AC29250-F3E7-6548-A0EE-272AF5CEF9A7}"/>
                </a:ext>
              </a:extLst>
            </p:cNvPr>
            <p:cNvSpPr/>
            <p:nvPr/>
          </p:nvSpPr>
          <p:spPr>
            <a:xfrm>
              <a:off x="8909323" y="2615501"/>
              <a:ext cx="313499" cy="330867"/>
            </a:xfrm>
            <a:prstGeom prst="ellipse">
              <a:avLst/>
            </a:prstGeom>
            <a:solidFill>
              <a:srgbClr val="008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9D64108-B0D5-D042-85C2-F50CE361186F}"/>
                </a:ext>
              </a:extLst>
            </p:cNvPr>
            <p:cNvSpPr/>
            <p:nvPr/>
          </p:nvSpPr>
          <p:spPr>
            <a:xfrm>
              <a:off x="10960823" y="3232547"/>
              <a:ext cx="313499" cy="332239"/>
            </a:xfrm>
            <a:prstGeom prst="ellipse">
              <a:avLst/>
            </a:prstGeom>
            <a:solidFill>
              <a:srgbClr val="0432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4E56C63-5A1F-384A-97EF-D5508FAC56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274967" y="3122117"/>
              <a:ext cx="502705" cy="157374"/>
            </a:xfrm>
            <a:prstGeom prst="straightConnector1">
              <a:avLst/>
            </a:prstGeom>
            <a:ln>
              <a:solidFill>
                <a:srgbClr val="043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3BDCC9A3-6909-F94C-99DF-B3A2C14CF71D}"/>
                </a:ext>
              </a:extLst>
            </p:cNvPr>
            <p:cNvCxnSpPr>
              <a:cxnSpLocks/>
            </p:cNvCxnSpPr>
            <p:nvPr/>
          </p:nvCxnSpPr>
          <p:spPr>
            <a:xfrm>
              <a:off x="9420009" y="2884437"/>
              <a:ext cx="597839" cy="160823"/>
            </a:xfrm>
            <a:prstGeom prst="straightConnector1">
              <a:avLst/>
            </a:prstGeom>
            <a:ln>
              <a:solidFill>
                <a:srgbClr val="008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E4C207BA-41E7-A34E-91DE-4D0CA6EBAC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18697" y="2339884"/>
            <a:ext cx="1299754" cy="28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106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B0F9D3-BD8D-3646-A0E4-BA5A9676E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48" y="342279"/>
            <a:ext cx="3712894" cy="5275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538928-2BA9-FA4E-B3A2-75CB6B798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66" y="7466315"/>
            <a:ext cx="4749800" cy="3302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F117816-B2A5-054D-A514-7637F47AF83B}"/>
              </a:ext>
            </a:extLst>
          </p:cNvPr>
          <p:cNvGrpSpPr/>
          <p:nvPr/>
        </p:nvGrpSpPr>
        <p:grpSpPr>
          <a:xfrm>
            <a:off x="1146756" y="1281933"/>
            <a:ext cx="4956259" cy="1070416"/>
            <a:chOff x="604334" y="1635822"/>
            <a:chExt cx="5517559" cy="124738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FD234E6-9AF5-444D-AF9A-F3A71F569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4334" y="1635822"/>
              <a:ext cx="4292600" cy="3302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1538ADF-C4CD-814D-AA86-93808A1D1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75292" y="2155552"/>
              <a:ext cx="3963484" cy="26906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10480C-E031-6342-9F02-9C7E01A9F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75292" y="2614144"/>
              <a:ext cx="4946601" cy="269062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5DFD747-A665-6248-B9BF-A96109C5B7FD}"/>
              </a:ext>
            </a:extLst>
          </p:cNvPr>
          <p:cNvGrpSpPr/>
          <p:nvPr/>
        </p:nvGrpSpPr>
        <p:grpSpPr>
          <a:xfrm>
            <a:off x="1076952" y="2942466"/>
            <a:ext cx="5484503" cy="1500259"/>
            <a:chOff x="604334" y="3629489"/>
            <a:chExt cx="5778500" cy="161117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066E35C-7500-6C43-ADE0-F2BE4C1D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4334" y="3629489"/>
              <a:ext cx="5778500" cy="4191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12119AC-92BE-4848-97B6-475D9D4F1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75292" y="4173504"/>
              <a:ext cx="2845846" cy="26906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03C75BB-0FE8-F142-B0A6-2A923E41B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75293" y="4539479"/>
              <a:ext cx="2192376" cy="34670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BA32F06-F13D-914A-9040-0F290007F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204050" y="4905029"/>
              <a:ext cx="4749800" cy="335638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01766CB-FB07-0542-8876-8B68D695A953}"/>
              </a:ext>
            </a:extLst>
          </p:cNvPr>
          <p:cNvGrpSpPr/>
          <p:nvPr/>
        </p:nvGrpSpPr>
        <p:grpSpPr>
          <a:xfrm>
            <a:off x="1076952" y="5081473"/>
            <a:ext cx="4980246" cy="1211057"/>
            <a:chOff x="1107107" y="5317514"/>
            <a:chExt cx="5203592" cy="118582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A2DB661-2CB9-FF45-AFFB-58548AC4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07107" y="5317514"/>
              <a:ext cx="5105400" cy="4064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11EB651-F360-4845-B58E-56D190CE9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687977" y="5841465"/>
              <a:ext cx="3606879" cy="345006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3C36A26-BFB3-DF45-A4F0-00EB63283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701838" y="6224330"/>
              <a:ext cx="4608861" cy="279012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212F4FCD-A177-3B4F-8503-EE0BBCAC581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392937" y="-27720"/>
            <a:ext cx="1799063" cy="99089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22B014-E3AC-D549-86D2-274FF48ECB7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564732" y="1053388"/>
            <a:ext cx="1109059" cy="134907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ED392BF-96BA-474D-B91A-3EB5EFCB00A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427290" y="1168833"/>
            <a:ext cx="1652303" cy="185774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0881143-BB89-BE45-8EE0-19DB3048471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003343" y="2767363"/>
            <a:ext cx="2209800" cy="17272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DC60251-B9D2-8840-831E-513B74029D0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213144" y="3930617"/>
            <a:ext cx="2692760" cy="22009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874B896-B1EB-2B45-935C-01C1E9E6EFE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724153" y="5496519"/>
            <a:ext cx="2006701" cy="8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743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6B0664-1CCF-DC4C-A287-DD115A349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7672" y="858787"/>
            <a:ext cx="1130300" cy="41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8A70FA-BD34-A743-A7B2-530D2CA3E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9073" y="26603"/>
            <a:ext cx="2778599" cy="21936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C6BDCA-ABFE-A248-AE9D-3E79A84A81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910" y="1068337"/>
            <a:ext cx="4699000" cy="34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D1E830-578F-4548-8FF4-B0236829F9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78088" y="1740786"/>
            <a:ext cx="8577656" cy="21936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B6029F-31BE-AD42-99DC-7C324ECF224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" r="23334"/>
          <a:stretch/>
        </p:blipFill>
        <p:spPr>
          <a:xfrm>
            <a:off x="7560342" y="2285151"/>
            <a:ext cx="4347630" cy="28908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75D984-DEE4-DD42-AAA8-2F4FD1A7A5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6090" y="4426973"/>
            <a:ext cx="4347630" cy="193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18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895ECE-E69E-D345-A287-93DE659BE2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2600">
              <a:alpha val="10000"/>
            </a:srgbClr>
          </a:solidFill>
          <a:ln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AA9443-033A-B04C-B67E-13BD9C812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600" y="3225800"/>
            <a:ext cx="46228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39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A2F85D-E3C2-EC42-A50A-3C90B82FF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99" y="309995"/>
            <a:ext cx="4263325" cy="4658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C09AF9-CE25-BE4F-BC6D-B113F6940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93" y="816868"/>
            <a:ext cx="5198902" cy="3881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921D0A-F05D-704B-B30B-9A4368EA9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400" y="2443435"/>
            <a:ext cx="3581728" cy="774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8AF8CC4-B20E-A046-BF1A-C09D527D49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699" y="1404528"/>
            <a:ext cx="10883900" cy="774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F303737-C3A6-7F4E-A712-E174D52E29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699" y="3382237"/>
            <a:ext cx="7213600" cy="241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5DEFA16-3A21-2844-93A9-C504DE084E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0364" y="3994853"/>
            <a:ext cx="4660900" cy="330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2C43BEC-C8F0-EC41-B0CF-BFF272702B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34299" y="3994853"/>
            <a:ext cx="2362200" cy="3302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29CF9F2-26C4-DE41-A043-C38B65C7BAD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0699" y="4682263"/>
            <a:ext cx="9410700" cy="292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5FF062C-80FB-F44E-8CE2-B5168919551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2344" y="5540252"/>
            <a:ext cx="2908300" cy="8001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AFA0D66-BBA4-BE4E-8486-7E9ACCE06B3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52124" y="5569611"/>
            <a:ext cx="1231900" cy="736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B694BF3-0C1D-B74C-979D-F7F4207674C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65504" y="5548098"/>
            <a:ext cx="1231900" cy="6731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F35FB93-A074-C543-988F-76C56658075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799942" y="5216532"/>
            <a:ext cx="5032829" cy="21802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1E24A45-5602-F040-8D43-6A80A4C5907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052128" y="5869144"/>
            <a:ext cx="2451100" cy="330200"/>
          </a:xfrm>
          <a:prstGeom prst="rect">
            <a:avLst/>
          </a:prstGeom>
        </p:spPr>
      </p:pic>
      <p:sp>
        <p:nvSpPr>
          <p:cNvPr id="26" name="Left Brace 25">
            <a:extLst>
              <a:ext uri="{FF2B5EF4-FFF2-40B4-BE49-F238E27FC236}">
                <a16:creationId xmlns:a16="http://schemas.microsoft.com/office/drawing/2014/main" id="{3D8B659E-1813-E045-AEDE-2FD7F0051838}"/>
              </a:ext>
            </a:extLst>
          </p:cNvPr>
          <p:cNvSpPr/>
          <p:nvPr/>
        </p:nvSpPr>
        <p:spPr>
          <a:xfrm rot="16200000">
            <a:off x="4764354" y="4874872"/>
            <a:ext cx="218027" cy="3048073"/>
          </a:xfrm>
          <a:prstGeom prst="leftBrace">
            <a:avLst/>
          </a:prstGeom>
          <a:ln>
            <a:solidFill>
              <a:srgbClr val="FF2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E5142C4-4B90-AD48-86FC-A7912D43E7F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63455" y="6589150"/>
            <a:ext cx="4004097" cy="18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4761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F63BFD0-BCB5-9D49-A766-44715DD67842}"/>
              </a:ext>
            </a:extLst>
          </p:cNvPr>
          <p:cNvSpPr/>
          <p:nvPr/>
        </p:nvSpPr>
        <p:spPr>
          <a:xfrm>
            <a:off x="7935686" y="1205022"/>
            <a:ext cx="3657600" cy="1293249"/>
          </a:xfrm>
          <a:prstGeom prst="roundRect">
            <a:avLst/>
          </a:prstGeom>
          <a:solidFill>
            <a:srgbClr val="FF2600">
              <a:alpha val="10000"/>
            </a:srgbClr>
          </a:solidFill>
          <a:ln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A2F85D-E3C2-EC42-A50A-3C90B82FF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99" y="309995"/>
            <a:ext cx="4263325" cy="4658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C09AF9-CE25-BE4F-BC6D-B113F6940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93" y="816868"/>
            <a:ext cx="5198902" cy="38815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5FF062C-80FB-F44E-8CE2-B51689195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55" y="1493158"/>
            <a:ext cx="2908300" cy="8001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AFA0D66-BBA4-BE4E-8486-7E9ACCE06B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2124" y="1524908"/>
            <a:ext cx="1231900" cy="736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B694BF3-0C1D-B74C-979D-F7F4207674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2693" y="1524908"/>
            <a:ext cx="1231900" cy="6731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F35FB93-A074-C543-988F-76C5665807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5256" y="200981"/>
            <a:ext cx="5032829" cy="21802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1E24A45-5602-F040-8D43-6A80A4C590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56120" y="486668"/>
            <a:ext cx="2451100" cy="3302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8E0CBAD-0BC4-844E-8FC2-2B2973C425DB}"/>
              </a:ext>
            </a:extLst>
          </p:cNvPr>
          <p:cNvCxnSpPr/>
          <p:nvPr/>
        </p:nvCxnSpPr>
        <p:spPr>
          <a:xfrm>
            <a:off x="6678386" y="1861458"/>
            <a:ext cx="734785" cy="0"/>
          </a:xfrm>
          <a:prstGeom prst="straightConnector1">
            <a:avLst/>
          </a:prstGeom>
          <a:ln>
            <a:solidFill>
              <a:srgbClr val="FF26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6A72840-C6E0-EC4B-8D42-6FFD3BE0FEE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63113" y="1493163"/>
            <a:ext cx="2723400" cy="8000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540299-5EA2-C745-9CA9-7E306F620A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2293258"/>
            <a:ext cx="4433373" cy="18219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90F438-E1E3-9E48-BB73-4F4A9B6D607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62713" y="2645125"/>
            <a:ext cx="3124200" cy="241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9FDB08C-3F80-B948-A16F-57240D8328A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63549" y="3033278"/>
            <a:ext cx="4552428" cy="318790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F67D552-8EB0-D44E-BE09-D74585BB86C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01192" y="6204856"/>
            <a:ext cx="3822700" cy="2921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C8F6490-A350-5B41-A05E-CD2D5C5AC5C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16643" y="3319714"/>
            <a:ext cx="2198242" cy="36384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04915C0-146B-8E4E-BC0B-DD5238C8FCF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626222" y="2897548"/>
            <a:ext cx="2895600" cy="304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9A97E3D-25B5-6B4C-B851-65CD28F6A56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433373" y="4152827"/>
            <a:ext cx="2989449" cy="60243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40EB589-ED89-C94D-8F58-53589059B9A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71193" y="4242192"/>
            <a:ext cx="2819400" cy="6731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7D7BCEA-B1DD-BF48-9067-08C723E0A5C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756435" y="5460410"/>
            <a:ext cx="4564086" cy="85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44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895ECE-E69E-D345-A287-93DE659BE2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2FF">
              <a:alpha val="10000"/>
            </a:srgbClr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CC1952-8EE8-124F-9563-93F25A6A6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173" y="3136515"/>
            <a:ext cx="6659653" cy="58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028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19F7B6-D180-1143-AB9D-20A52FA36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99" y="297674"/>
            <a:ext cx="7498875" cy="5944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6D20AA5-8434-4849-8EC2-60FFCB0FD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463" y="297674"/>
            <a:ext cx="1913805" cy="23279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BC8854-6B89-5D41-96F4-5FB28BAD3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599" y="1180998"/>
            <a:ext cx="8498600" cy="4606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C705B0-9521-454C-A9F2-D15ABCFCAC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99" y="2215289"/>
            <a:ext cx="5760379" cy="65906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5E6FB43-3980-B843-8FAA-57B5A6A1737B}"/>
              </a:ext>
            </a:extLst>
          </p:cNvPr>
          <p:cNvGrpSpPr/>
          <p:nvPr/>
        </p:nvGrpSpPr>
        <p:grpSpPr>
          <a:xfrm>
            <a:off x="6713034" y="2051824"/>
            <a:ext cx="2497873" cy="903367"/>
            <a:chOff x="6713034" y="2051824"/>
            <a:chExt cx="2497873" cy="903367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3FB11C10-D1CE-ED47-B2ED-2632CE3FA4DA}"/>
                </a:ext>
              </a:extLst>
            </p:cNvPr>
            <p:cNvSpPr/>
            <p:nvPr/>
          </p:nvSpPr>
          <p:spPr>
            <a:xfrm>
              <a:off x="6713034" y="2051824"/>
              <a:ext cx="2497873" cy="903367"/>
            </a:xfrm>
            <a:prstGeom prst="roundRect">
              <a:avLst/>
            </a:prstGeom>
            <a:solidFill>
              <a:srgbClr val="0432FF">
                <a:alpha val="20000"/>
              </a:srgbClr>
            </a:solidFill>
            <a:ln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3EBB5C1-71C5-6649-B017-1E5CEA622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82039" y="2296128"/>
              <a:ext cx="1485900" cy="469900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0E64604-CAF1-D949-B20E-8E686A5165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4165" y="3141678"/>
            <a:ext cx="1346200" cy="95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EE52DD-4418-E640-9E80-FB0E162BCE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7728" y="3299568"/>
            <a:ext cx="5050906" cy="785008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64B3F35-853B-214F-A30C-0FFF9CCA7345}"/>
              </a:ext>
            </a:extLst>
          </p:cNvPr>
          <p:cNvCxnSpPr/>
          <p:nvPr/>
        </p:nvCxnSpPr>
        <p:spPr>
          <a:xfrm>
            <a:off x="6713034" y="3692072"/>
            <a:ext cx="1342351" cy="0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113B8F3D-AFD6-0B49-BC60-FAA3146CDC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5599" y="4488349"/>
            <a:ext cx="8498600" cy="3441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D1F8EDC-4508-0D46-9AD3-2B27897872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19550" y="5242309"/>
            <a:ext cx="2881475" cy="80975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8D3178D-B4BF-1045-8558-049ACCE164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47340" y="5412238"/>
            <a:ext cx="2095500" cy="4699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48972CE-632A-6648-A908-2DE10C1A14F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7728" y="6175453"/>
            <a:ext cx="5227391" cy="3317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0F02801-46A4-2C4F-BABE-CBC35EDFE23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59772" y="6129510"/>
            <a:ext cx="4302270" cy="32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60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02769B-229D-2A4F-A203-F716FA002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99" y="297674"/>
            <a:ext cx="7498875" cy="5944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459A2E-33FF-B34B-9A2E-ED978DE1C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463" y="297674"/>
            <a:ext cx="1913805" cy="23279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A2E417-3D76-7748-8C8C-2E9C8BDAD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28" y="1901874"/>
            <a:ext cx="936424" cy="6625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7FBE22-4DF1-7846-AAAB-EDD267A14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599" y="1141058"/>
            <a:ext cx="8711360" cy="3527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8F5800-7182-A542-8014-42A312E037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5246" y="1840652"/>
            <a:ext cx="5050906" cy="7850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0B0DF8-D699-4141-A32B-F1CFB450ED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395" y="3013302"/>
            <a:ext cx="10970941" cy="1279943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FFAED83D-0C4E-554C-BCEA-CA935341D242}"/>
              </a:ext>
            </a:extLst>
          </p:cNvPr>
          <p:cNvGrpSpPr/>
          <p:nvPr/>
        </p:nvGrpSpPr>
        <p:grpSpPr>
          <a:xfrm>
            <a:off x="537395" y="4680887"/>
            <a:ext cx="11241669" cy="1474658"/>
            <a:chOff x="326311" y="4524698"/>
            <a:chExt cx="11241669" cy="1474658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9A034960-91FA-1E4E-B07F-8CBE82312257}"/>
                </a:ext>
              </a:extLst>
            </p:cNvPr>
            <p:cNvSpPr/>
            <p:nvPr/>
          </p:nvSpPr>
          <p:spPr>
            <a:xfrm>
              <a:off x="326311" y="4524698"/>
              <a:ext cx="11241669" cy="1474658"/>
            </a:xfrm>
            <a:prstGeom prst="roundRect">
              <a:avLst/>
            </a:prstGeom>
            <a:solidFill>
              <a:srgbClr val="0432FF">
                <a:alpha val="10000"/>
              </a:srgbClr>
            </a:solidFill>
            <a:ln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EA9FEB3-59C4-B24C-8930-AD8EC5228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4020" y="4849553"/>
              <a:ext cx="1702304" cy="86153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5639B05-51F0-414D-86B8-DB7109280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97600" y="4815440"/>
              <a:ext cx="1413609" cy="895645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1A59DC5-E669-6942-9A2B-735E6EA621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10945" y="5183891"/>
              <a:ext cx="1717288" cy="1"/>
            </a:xfrm>
            <a:prstGeom prst="straightConnector1">
              <a:avLst/>
            </a:prstGeom>
            <a:ln>
              <a:solidFill>
                <a:srgbClr val="043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3D7E6D3-0135-1945-83B4-68525160F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854474" y="4792483"/>
              <a:ext cx="3343024" cy="895639"/>
            </a:xfrm>
            <a:prstGeom prst="rect">
              <a:avLst/>
            </a:prstGeom>
          </p:spPr>
        </p:pic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575F2C6-E603-434B-BE66-85381794DBFC}"/>
              </a:ext>
            </a:extLst>
          </p:cNvPr>
          <p:cNvCxnSpPr>
            <a:cxnSpLocks/>
          </p:cNvCxnSpPr>
          <p:nvPr/>
        </p:nvCxnSpPr>
        <p:spPr>
          <a:xfrm>
            <a:off x="7270595" y="3836020"/>
            <a:ext cx="0" cy="457225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83E8CF6E-C369-4941-9EF9-FF02841036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73713" y="6348472"/>
            <a:ext cx="4191845" cy="30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540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85CB13F-F1A1-5048-B128-F6B6184E9485}"/>
              </a:ext>
            </a:extLst>
          </p:cNvPr>
          <p:cNvSpPr/>
          <p:nvPr/>
        </p:nvSpPr>
        <p:spPr>
          <a:xfrm>
            <a:off x="2430966" y="3832165"/>
            <a:ext cx="7252497" cy="1609630"/>
          </a:xfrm>
          <a:prstGeom prst="roundRect">
            <a:avLst/>
          </a:prstGeom>
          <a:solidFill>
            <a:srgbClr val="0432FF">
              <a:alpha val="10000"/>
            </a:srgbClr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02769B-229D-2A4F-A203-F716FA002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99" y="297674"/>
            <a:ext cx="7498875" cy="5944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459A2E-33FF-B34B-9A2E-ED978DE1C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463" y="297674"/>
            <a:ext cx="1913805" cy="23279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A2E417-3D76-7748-8C8C-2E9C8BDAD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28" y="1901874"/>
            <a:ext cx="936424" cy="6625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7FBE22-4DF1-7846-AAAB-EDD267A14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599" y="1141058"/>
            <a:ext cx="8711360" cy="3527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8F5800-7182-A542-8014-42A312E037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5246" y="1840652"/>
            <a:ext cx="5050906" cy="7850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75A42A-4083-D344-A7D8-8F8D57707C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599" y="3033746"/>
            <a:ext cx="9711009" cy="3903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7D6D2E-9DBE-FE4F-8423-E94A97BF83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9250" y="3927495"/>
            <a:ext cx="6413500" cy="1333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224B13-1122-9D43-B267-23DFAB07F9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00025" y="5789004"/>
            <a:ext cx="8591949" cy="83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86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7265B1-BB11-6949-9BB5-648C6B94B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5" y="351697"/>
            <a:ext cx="8047154" cy="4957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F6D05E-D83E-B94D-A4A3-29B4BD56E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222" y="165222"/>
            <a:ext cx="2303793" cy="25902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964DFA-179D-7344-AB50-DE5F6E7C8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848" y="1325583"/>
            <a:ext cx="6865124" cy="7583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62A664-F455-C34E-B020-CEA4C88B1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657" y="2562030"/>
            <a:ext cx="2476500" cy="41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C4BC27-588A-304C-B6C5-472923DB47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189" y="3641380"/>
            <a:ext cx="7166733" cy="8021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076DAB-818A-FD45-8D86-D0E21D7682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75649" y="3330715"/>
            <a:ext cx="1481387" cy="11578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B76999-7FCA-D641-BCAD-EABAD6F0E2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9189" y="5023330"/>
            <a:ext cx="10285606" cy="3653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CA698F-79FC-9446-8815-CCFEE80FE2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189" y="6113955"/>
            <a:ext cx="11493622" cy="33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680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5FAF33E-F4BB-774C-82DF-79B42623B756}"/>
              </a:ext>
            </a:extLst>
          </p:cNvPr>
          <p:cNvSpPr/>
          <p:nvPr/>
        </p:nvSpPr>
        <p:spPr>
          <a:xfrm>
            <a:off x="628495" y="2520176"/>
            <a:ext cx="8560110" cy="1650380"/>
          </a:xfrm>
          <a:prstGeom prst="roundRect">
            <a:avLst/>
          </a:prstGeom>
          <a:solidFill>
            <a:srgbClr val="0432FF">
              <a:alpha val="10000"/>
            </a:srgbClr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7265B1-BB11-6949-9BB5-648C6B94B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5" y="351697"/>
            <a:ext cx="8047154" cy="4957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F6D05E-D83E-B94D-A4A3-29B4BD56E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222" y="165222"/>
            <a:ext cx="2303793" cy="25902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E25111-3203-EE49-AE4D-74703B348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208" y="1339209"/>
            <a:ext cx="8303942" cy="7423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0C6C69-0DD4-0441-9BFA-DAC13580A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349" y="2755465"/>
            <a:ext cx="7607300" cy="1016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C8C352-442A-AB4D-954F-097CEA71BA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3643" y="4252861"/>
            <a:ext cx="4929923" cy="25318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BFC0B8-CD9E-964F-B4D4-55B6053D57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34" y="5774455"/>
            <a:ext cx="5769286" cy="5621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1037FE9-AED0-FC4B-BD02-9FF62B09B9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434" y="4776421"/>
            <a:ext cx="5181384" cy="39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331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7265B1-BB11-6949-9BB5-648C6B94B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5" y="351697"/>
            <a:ext cx="8047154" cy="4957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F6D05E-D83E-B94D-A4A3-29B4BD56E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222" y="165222"/>
            <a:ext cx="2303793" cy="259024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0714F7D-9C63-CC44-B1BF-3A490BB5E789}"/>
              </a:ext>
            </a:extLst>
          </p:cNvPr>
          <p:cNvGrpSpPr/>
          <p:nvPr/>
        </p:nvGrpSpPr>
        <p:grpSpPr>
          <a:xfrm>
            <a:off x="873822" y="1340375"/>
            <a:ext cx="7801827" cy="1415090"/>
            <a:chOff x="628495" y="2520176"/>
            <a:chExt cx="8560110" cy="165038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35FAF33E-F4BB-774C-82DF-79B42623B756}"/>
                </a:ext>
              </a:extLst>
            </p:cNvPr>
            <p:cNvSpPr/>
            <p:nvPr/>
          </p:nvSpPr>
          <p:spPr>
            <a:xfrm>
              <a:off x="628495" y="2520176"/>
              <a:ext cx="8560110" cy="1650380"/>
            </a:xfrm>
            <a:prstGeom prst="roundRect">
              <a:avLst/>
            </a:prstGeom>
            <a:solidFill>
              <a:srgbClr val="0432FF">
                <a:alpha val="10000"/>
              </a:srgbClr>
            </a:solidFill>
            <a:ln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70C6C69-0DD4-0441-9BFA-DAC13580A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8349" y="2755465"/>
              <a:ext cx="7607300" cy="101600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B96FDB-B605-034C-B00F-844BA22C6592}"/>
              </a:ext>
            </a:extLst>
          </p:cNvPr>
          <p:cNvGrpSpPr/>
          <p:nvPr/>
        </p:nvGrpSpPr>
        <p:grpSpPr>
          <a:xfrm>
            <a:off x="628495" y="3429000"/>
            <a:ext cx="10753493" cy="960009"/>
            <a:chOff x="464634" y="3074489"/>
            <a:chExt cx="10753493" cy="9600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8680D-6FC0-FA4A-B6A4-26C777474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4634" y="3564598"/>
              <a:ext cx="2476500" cy="4699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0C4756F-51F9-554C-B5D2-7ABCAB18D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4634" y="3074489"/>
              <a:ext cx="10753493" cy="35451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648C697-CFD4-774F-9AA4-9F781C146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86617" y="3619621"/>
              <a:ext cx="5855783" cy="359853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6223B093-4130-B642-84FF-1BDE9BBC08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82849" y="4971525"/>
            <a:ext cx="58928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20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1978</TotalTime>
  <Words>0</Words>
  <Application>Microsoft Macintosh PowerPoint</Application>
  <PresentationFormat>Widescreen</PresentationFormat>
  <Paragraphs>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Johan Méndez</dc:creator>
  <cp:lastModifiedBy>Johan Méndez</cp:lastModifiedBy>
  <cp:revision>41</cp:revision>
  <dcterms:created xsi:type="dcterms:W3CDTF">2020-08-05T15:15:00Z</dcterms:created>
  <dcterms:modified xsi:type="dcterms:W3CDTF">2020-08-09T18:54:10Z</dcterms:modified>
</cp:coreProperties>
</file>

<file path=docProps/thumbnail.jpeg>
</file>